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8470C-C665-4115-BFA2-302078C6A61A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1C768-7AC8-4B44-B798-27A9D7CC2B5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Preguntas de la Biblia	Biblioteca del ministerio juvenil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DEDB-7D64-4B4B-B977-662E782A962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64305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Los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 mentirosos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son abominación al Señor" </a:t>
            </a:r>
            <a:endParaRPr lang="es-MX" sz="3200" b="1" dirty="0" smtClean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28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</a:t>
            </a:r>
            <a:r>
              <a:rPr lang="es-MX" sz="28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Prov. 12:22). </a:t>
            </a:r>
            <a:endParaRPr lang="en-US" sz="28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 Ningún hombre puede domar la _______llena de veneno mortal" 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(Santiago 3:8). </a:t>
            </a:r>
            <a:endParaRPr lang="en-US" sz="3200" b="1" dirty="0" smtClean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57224" y="164305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labios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292080" y="371475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lengua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64305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"Cuan hermosos son sobre los montes los _____ del que trae las buenas nuevas" (Isa. 52:7).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2800" dirty="0">
                <a:solidFill>
                  <a:schemeClr val="bg1"/>
                </a:solidFill>
              </a:rPr>
              <a:t> 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"Pues aun los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___________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de su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_________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están todos contados"(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10:30).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21410" y="164305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pies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6050" y="371475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cabellos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64088" y="371475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64305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“El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limpio de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_______y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puro de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__________"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(Sal.24:4).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2800" dirty="0"/>
              <a:t> </a:t>
            </a:r>
            <a:endParaRPr lang="en-U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“Que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si confesares con tu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______que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Jesús es el Señor , y creyeres en tu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________, serás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salvo" </a:t>
            </a:r>
            <a:endParaRPr lang="es-MX" sz="3200" b="1" dirty="0" smtClean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Rom. 10:9)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28860" y="164305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manos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478525" y="371785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boca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857884" y="164305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corazón 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63651" y="4214818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orazón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6430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“La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lámpara del cuerpo es el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____"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. 6:22)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“Pero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tu cuando ayunes unge tu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________,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y lava tu ________" 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6:17).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860032" y="165376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ojo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436096" y="370842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6985" y="4207195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rostro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4429132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"No daré sueño a mis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  ni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a mis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_________ adormecimiento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 (Sal. 132:4).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"Uno...golpeó con violencia al sirviente del sumo sacerdote, y cortó su ______" (Marcos 14:47).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714744" y="1688813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oreja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64777" y="442404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ojos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58" y="4929198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parpados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3929066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los hirió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y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________con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gran mortandad" (Jueces 15:8).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1428736"/>
            <a:ext cx="8858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"De la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de los niños y de los que maman"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  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21:16).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85852" y="142873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boca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00298" y="392906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cadera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357686" y="392906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muslos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3214686"/>
            <a:ext cx="7786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Cuando el Buen Pastor encuentra la oveja perdida "la pone sobre sus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________,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gozoso" (Lucas I5:5).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se descoyuntó el _______ de Jacob" </a:t>
            </a:r>
            <a:endParaRPr lang="es-MX" sz="3200" b="1" dirty="0" smtClean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Gen.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32:25).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821901" y="121442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muslo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607703" y="370712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hombros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4429132"/>
            <a:ext cx="7786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"Ni por tu </a:t>
            </a:r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_______ 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jurarás" 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Mat.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5:36).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"El Señor desnudo su santo ______ ante todas las naciones" (Isa 52:10).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860032" y="1222397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brazo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3108" y="4429132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56223" y="6492875"/>
            <a:ext cx="5587777" cy="36512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www.editorialrecursoscristianos.com</a:t>
            </a:r>
            <a:endParaRPr lang="en-US" sz="18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Preguntas de la </a:t>
            </a:r>
            <a:r>
              <a:rPr lang="es-MX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Biblia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                         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Biblioteca </a:t>
            </a:r>
            <a:r>
              <a:rPr lang="es-MX" sz="1600" dirty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del ministerio </a:t>
            </a:r>
            <a:r>
              <a:rPr lang="es-MX" sz="1600" dirty="0" smtClean="0">
                <a:solidFill>
                  <a:schemeClr val="bg1"/>
                </a:solidFill>
                <a:latin typeface="Lucida Handwriting" pitchFamily="66" charset="0"/>
                <a:cs typeface="Angsana New" pitchFamily="18" charset="-34"/>
              </a:rPr>
              <a:t>juvenil</a:t>
            </a:r>
            <a:endParaRPr lang="en-US" sz="1600" dirty="0">
              <a:solidFill>
                <a:schemeClr val="bg1"/>
              </a:solidFill>
              <a:latin typeface="Lucida Handwriting" pitchFamily="66" charset="0"/>
              <a:cs typeface="Angsana New" pitchFamily="18" charset="-34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4429132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Durante uno de las plagas de Egipto los magos dijeron "Éste es el _____ de Dios" (</a:t>
            </a:r>
            <a:r>
              <a:rPr lang="es-MX" sz="3200" b="1" dirty="0" err="1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Ex.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 8:19).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hubo gran llanto de todos y echándosele al ______ de Pablo, le besaban" (Hechos 20:37)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8596" y="171448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cuello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75856" y="4921575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dedo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462</Words>
  <Application>Microsoft Office PowerPoint</Application>
  <PresentationFormat>Presentación en pantalla (4:3)</PresentationFormat>
  <Paragraphs>84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Diego</cp:lastModifiedBy>
  <cp:revision>14</cp:revision>
  <dcterms:created xsi:type="dcterms:W3CDTF">2009-03-30T02:19:05Z</dcterms:created>
  <dcterms:modified xsi:type="dcterms:W3CDTF">2012-12-14T01:15:25Z</dcterms:modified>
</cp:coreProperties>
</file>