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7DCB5-98AC-434C-9D19-D805C3860FC4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32347-A983-4D08-BF4D-9DA1BCCF42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3EB37-2D79-45A3-9222-0A4DA053C775}" type="datetimeFigureOut">
              <a:rPr lang="en-US" smtClean="0"/>
              <a:pPr/>
              <a:t>4/2/2009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B81CD-9606-4A6D-80EB-1AAE26CBF25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200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142976" y="1142984"/>
            <a:ext cx="75009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Edades en la biblia</a:t>
            </a:r>
            <a:endParaRPr lang="en-US" sz="6600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357422" y="3214686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solidFill>
                  <a:srgbClr val="00B0F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ngsana New" pitchFamily="18" charset="-34"/>
                <a:cs typeface="Angsana New" pitchFamily="18" charset="-34"/>
              </a:rPr>
              <a:t>Relaciona las columnas</a:t>
            </a:r>
            <a:endParaRPr lang="en-US" sz="6000" dirty="0">
              <a:solidFill>
                <a:srgbClr val="00B0F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200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1214422"/>
            <a:ext cx="57864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Abraham (</a:t>
            </a:r>
            <a:r>
              <a:rPr lang="es-MX" sz="2800" dirty="0" err="1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Gen.</a:t>
            </a:r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 2S:7</a:t>
            </a:r>
            <a:r>
              <a:rPr lang="es-MX" sz="28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)</a:t>
            </a:r>
          </a:p>
          <a:p>
            <a:endParaRPr lang="es-MX" sz="28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Engravers MT" pitchFamily="18" charset="0"/>
            </a:endParaRPr>
          </a:p>
          <a:p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					 </a:t>
            </a:r>
            <a:endParaRPr lang="en-US" sz="28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Engravers MT" pitchFamily="18" charset="0"/>
            </a:endParaRPr>
          </a:p>
          <a:p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Moisés (</a:t>
            </a:r>
            <a:r>
              <a:rPr lang="es-MX" sz="2800" dirty="0" err="1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Deut</a:t>
            </a:r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. 34:7)   	</a:t>
            </a:r>
            <a:endParaRPr lang="es-MX" sz="2800" dirty="0" smtClean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Engravers MT" pitchFamily="18" charset="0"/>
            </a:endParaRPr>
          </a:p>
          <a:p>
            <a:endParaRPr lang="es-MX" sz="28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Engravers MT" pitchFamily="18" charset="0"/>
            </a:endParaRPr>
          </a:p>
          <a:p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			</a:t>
            </a:r>
            <a:endParaRPr lang="en-US" sz="28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Engravers MT" pitchFamily="18" charset="0"/>
            </a:endParaRPr>
          </a:p>
          <a:p>
            <a:r>
              <a:rPr lang="es-MX" sz="2800" dirty="0" err="1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Tareh</a:t>
            </a:r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 (</a:t>
            </a:r>
            <a:r>
              <a:rPr lang="es-MX" sz="2800" dirty="0" err="1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Gen.</a:t>
            </a:r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 11:32)		</a:t>
            </a:r>
            <a:endParaRPr lang="es-MX" sz="2800" dirty="0" smtClean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Engravers MT" pitchFamily="18" charset="0"/>
            </a:endParaRPr>
          </a:p>
          <a:p>
            <a:endParaRPr lang="es-MX" sz="28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Engravers MT" pitchFamily="18" charset="0"/>
            </a:endParaRPr>
          </a:p>
          <a:p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			</a:t>
            </a:r>
            <a:endParaRPr lang="en-US" sz="28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Engravers MT" pitchFamily="18" charset="0"/>
            </a:endParaRPr>
          </a:p>
          <a:p>
            <a:r>
              <a:rPr lang="es-MX" sz="28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Set </a:t>
            </a:r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(</a:t>
            </a:r>
            <a:r>
              <a:rPr lang="es-MX" sz="2800" dirty="0" err="1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Gen.</a:t>
            </a:r>
            <a:r>
              <a:rPr lang="es-MX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Engravers MT" pitchFamily="18" charset="0"/>
              </a:rPr>
              <a:t> 5:8)			</a:t>
            </a:r>
            <a:endParaRPr lang="en-US" sz="28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Engravers MT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429488" y="250030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175 años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429488" y="507207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120 años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358018" y="1142984"/>
            <a:ext cx="1785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205 años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7429488" y="364331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950 años</a:t>
            </a: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72066" y="1571612"/>
            <a:ext cx="2071702" cy="1143008"/>
          </a:xfrm>
          <a:prstGeom prst="straightConnector1">
            <a:avLst/>
          </a:prstGeom>
          <a:ln w="603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4643438" y="3000372"/>
            <a:ext cx="2357454" cy="2286016"/>
          </a:xfrm>
          <a:prstGeom prst="straightConnector1">
            <a:avLst/>
          </a:prstGeom>
          <a:ln w="603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4500562" y="1643050"/>
            <a:ext cx="2786082" cy="2357454"/>
          </a:xfrm>
          <a:prstGeom prst="straightConnector1">
            <a:avLst/>
          </a:prstGeom>
          <a:ln w="603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3286116" y="4000504"/>
            <a:ext cx="3929090" cy="1285860"/>
          </a:xfrm>
          <a:prstGeom prst="straightConnector1">
            <a:avLst/>
          </a:prstGeom>
          <a:ln w="603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200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571612"/>
            <a:ext cx="59293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Noé (</a:t>
            </a:r>
            <a:r>
              <a:rPr lang="es-MX" sz="2800" dirty="0" err="1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Gen.</a:t>
            </a:r>
            <a:r>
              <a:rPr lang="es-MX" sz="28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 9:29) 					 </a:t>
            </a:r>
            <a:endParaRPr lang="en-US" sz="2800" dirty="0" smtClean="0">
              <a:solidFill>
                <a:schemeClr val="bg1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Engravers MT" pitchFamily="18" charset="0"/>
            </a:endParaRPr>
          </a:p>
          <a:p>
            <a:r>
              <a:rPr lang="es-MX" sz="28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Matusalén </a:t>
            </a:r>
            <a:endParaRPr lang="es-MX" sz="2800" dirty="0" smtClean="0">
              <a:solidFill>
                <a:schemeClr val="bg1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Engravers MT" pitchFamily="18" charset="0"/>
            </a:endParaRPr>
          </a:p>
          <a:p>
            <a:r>
              <a:rPr lang="es-MX" sz="28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(</a:t>
            </a:r>
            <a:r>
              <a:rPr lang="es-MX" sz="2800" dirty="0" err="1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Gen.</a:t>
            </a:r>
            <a:r>
              <a:rPr lang="es-MX" sz="28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 5:27) 		</a:t>
            </a:r>
            <a:endParaRPr lang="es-MX" sz="2800" dirty="0" smtClean="0">
              <a:solidFill>
                <a:schemeClr val="bg1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Engravers MT" pitchFamily="18" charset="0"/>
            </a:endParaRPr>
          </a:p>
          <a:p>
            <a:r>
              <a:rPr lang="es-MX" sz="28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	</a:t>
            </a:r>
            <a:endParaRPr lang="en-US" sz="2800" dirty="0" smtClean="0">
              <a:solidFill>
                <a:schemeClr val="bg1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Engravers MT" pitchFamily="18" charset="0"/>
            </a:endParaRPr>
          </a:p>
          <a:p>
            <a:r>
              <a:rPr lang="es-MX" sz="28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Ismael (</a:t>
            </a:r>
            <a:r>
              <a:rPr lang="es-MX" sz="2800" dirty="0" err="1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Gen.</a:t>
            </a:r>
            <a:r>
              <a:rPr lang="es-MX" sz="28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 25:17)					 </a:t>
            </a:r>
            <a:endParaRPr lang="en-US" sz="2800" dirty="0" smtClean="0">
              <a:solidFill>
                <a:schemeClr val="bg1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Engravers MT" pitchFamily="18" charset="0"/>
            </a:endParaRPr>
          </a:p>
          <a:p>
            <a:r>
              <a:rPr lang="es-MX" sz="2800" dirty="0" err="1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Enoc</a:t>
            </a:r>
            <a:r>
              <a:rPr lang="es-MX" sz="28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 (</a:t>
            </a:r>
            <a:r>
              <a:rPr lang="es-MX" sz="2800" dirty="0" err="1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Gen.</a:t>
            </a:r>
            <a:r>
              <a:rPr lang="es-MX" sz="28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Engravers MT" pitchFamily="18" charset="0"/>
              </a:rPr>
              <a:t> 5:23) 					</a:t>
            </a:r>
            <a:endParaRPr lang="en-US" sz="2800" dirty="0" smtClean="0">
              <a:solidFill>
                <a:schemeClr val="bg1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Engravers MT" pitchFamily="18" charset="0"/>
            </a:endParaRPr>
          </a:p>
          <a:p>
            <a:endParaRPr lang="en-US" sz="2800" dirty="0">
              <a:solidFill>
                <a:schemeClr val="bg1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Engravers MT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29454" y="2428868"/>
            <a:ext cx="2214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365 años</a:t>
            </a:r>
            <a:endParaRPr lang="es-MX" sz="32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000892" y="4286256"/>
            <a:ext cx="2143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969 años</a:t>
            </a:r>
            <a:endParaRPr lang="es-MX" sz="32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00892" y="3143248"/>
            <a:ext cx="2143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137 años</a:t>
            </a:r>
            <a:endParaRPr lang="es-MX" sz="32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929454" y="1500174"/>
            <a:ext cx="2214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912 años</a:t>
            </a:r>
            <a:endParaRPr lang="en-US" sz="32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786182" y="1857364"/>
            <a:ext cx="3000396" cy="1588"/>
          </a:xfrm>
          <a:prstGeom prst="straightConnector1">
            <a:avLst/>
          </a:prstGeom>
          <a:ln w="603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10" idx="1"/>
          </p:cNvCxnSpPr>
          <p:nvPr/>
        </p:nvCxnSpPr>
        <p:spPr>
          <a:xfrm flipV="1">
            <a:off x="4000496" y="2721256"/>
            <a:ext cx="2928958" cy="2207944"/>
          </a:xfrm>
          <a:prstGeom prst="straightConnector1">
            <a:avLst/>
          </a:prstGeom>
          <a:ln w="603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endCxn id="9" idx="1"/>
          </p:cNvCxnSpPr>
          <p:nvPr/>
        </p:nvCxnSpPr>
        <p:spPr>
          <a:xfrm flipV="1">
            <a:off x="4572000" y="3435636"/>
            <a:ext cx="2428892" cy="564870"/>
          </a:xfrm>
          <a:prstGeom prst="straightConnector1">
            <a:avLst/>
          </a:prstGeom>
          <a:ln w="603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8" idx="1"/>
          </p:cNvCxnSpPr>
          <p:nvPr/>
        </p:nvCxnSpPr>
        <p:spPr>
          <a:xfrm>
            <a:off x="3143240" y="2786058"/>
            <a:ext cx="3857652" cy="1792586"/>
          </a:xfrm>
          <a:prstGeom prst="straightConnector1">
            <a:avLst/>
          </a:prstGeom>
          <a:ln w="603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77</Words>
  <Application>Microsoft Office PowerPoint</Application>
  <PresentationFormat>Presentación en pantalla (4:3)</PresentationFormat>
  <Paragraphs>38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pedro</dc:creator>
  <cp:lastModifiedBy>pedro</cp:lastModifiedBy>
  <cp:revision>12</cp:revision>
  <dcterms:created xsi:type="dcterms:W3CDTF">2009-04-02T22:44:05Z</dcterms:created>
  <dcterms:modified xsi:type="dcterms:W3CDTF">2009-04-03T02:12:39Z</dcterms:modified>
</cp:coreProperties>
</file>