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D2CF-888F-4F2E-8653-26065C6A3F6C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32877-8E8F-4FBC-B8D9-FC3F3F7B455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B6FE-AD8F-4C14-BE7C-0E21ACA634DD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A174-5181-449E-A519-845D81ECF987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Presevar</a:t>
            </a:r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 la vida de su pueblo y la de ella.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Ester 7:1-8.</a:t>
            </a:r>
            <a:endParaRPr lang="en-US" sz="36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207167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¿Qué petición le hizo la Reina Ester al rey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Asuero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Dalila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Jueces 16:4-21.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¿Quién traicionó a Sansón cortándole el pelo?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Un concurso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Ester 1-2.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¿Ester fue proclamada reina a través de un concurso o porque era la próxima en línea para el trono?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Dorcas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Hechos 9:36-42.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¿Cómo se llamaba la mujer por la cual Pedro oró a Dios para que resucitara?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Ruth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Ruth 4:13-22.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¿Quién era la bisabuela de David?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Por un niño 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1 Reyes 3:16-23.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¿Por qué peleaban las dos mujeres que fueron a ver a Salomón?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Se multiplico su aceite, lo vendió y pago su deuda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2 Reyes 4:1-7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¿Qué milagro le sucedió a una mujer que era viuda y pobre en tiempos del profeta Eliseo?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Que lo cortaran a la mitad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1 Reyes 3:24-28.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¿Qué dijo Salomón que hicieran al bebé por el que peleaban dos mujeres con el fin de saber cuál era su madre?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Derramo una botella de perfume en sus pies.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Marcos 14:3-9.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¿Qué cosa especial hizo una mujer por Jesús, lo cual pareció una pérdida de dinero a los que estaban presentes?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Orpha</a:t>
            </a:r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 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Rut 1:4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era el nombre de la cuñada de Rut que se quedó en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Moab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Mardoqueo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Ester 4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¿Quién informó a Ester el plan de Amán contra los judíos?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Booz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Rut 4:13.</a:t>
            </a:r>
            <a:endParaRPr lang="en-US" sz="36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207167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¿Cómo se llamaba el pariente de Noemí el cual se casó con Rut?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Atalia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2 Reyes 11:1-16.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era el nombre de la reina malvada que trató de impedir que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Joás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se convierta en rey?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Naboth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2 Reyes 11:1-16.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¿Cómo se llamaba el hombre al cual Jezabel ordenó apedrear para que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Acab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se apoderase de su viñedo?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Lidia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Hechos 16:11-15.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¿Cómo se llamaba la mujer que se convirtió en la ciudad de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Filipos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e invitó a Pablo a hospedarse en su casa?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Beth</a:t>
            </a:r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 – </a:t>
            </a:r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Lehem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Ruth 2:1-7.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¿En dónde conoció Rut a su futuro esposo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Booz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Bethuel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Génesis 24:24.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era el nombre del padre de Rebeca?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Un Ángel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Juan 20:10-12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¿A quiénes vio María Magdalena sentados en el lugar donde había estado el cuerpo de Jesús?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12 años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Marcos 5:42.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¿Cuántos años tenía la hija de Jairo a la cual Jesús resucitó?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Herodias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Mateo 14:6.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¿Quién pidió a Herodes la cabeza de Juan el Bautista?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Debora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Jueces 4:4.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¿Quién fue la única mujer gobernante de Israel?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Se convierto en estatua sal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Génesis 19:24-26.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¿Qué le sucedió a la esposa de Lot cuando miró atrás hacia la ciudad de Sodoma mientras los ángeles la destruían?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Moab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Rut 1:4.</a:t>
            </a:r>
            <a:endParaRPr lang="en-US" sz="3600" b="1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Gill Sans Ultra Bold Condensed" pitchFamily="34" charset="0"/>
              <a:cs typeface="FrankRuehl" pitchFamily="34" charset="-79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207167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¿De dónde era Rut?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147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Dina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Génesis 30:21.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era el nombre de la hija de Jacob?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147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Egipcia</a:t>
            </a:r>
            <a:endParaRPr lang="es-MX" sz="3600" dirty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Génesis 16:1.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era la nacionalidad de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Agar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la sierva de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Sarai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147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Loida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2 Timoteo 1:5.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era el nombre de la abuela de Timoteo?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147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Ethbaal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1 Reyes 16:29-31.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¿De quién era hija Jezabel, la esposa malvada del rey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Acab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147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Reirse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Génesis 18:1-15.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fue la reacción de Sara cuando escuchó a los ángeles decir a su esposo Abraham que Dios les daría un hijo?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147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Egipto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Génesis 21:21.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¿De qué país tomó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Agar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 una esposa para su hijo Ismael?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Rahab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Josué 2:1-22.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Una mujer escondió a dos Israelitas espías en su casa en Jericó. ¿Fue Rut o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Rahab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Sierva de </a:t>
            </a:r>
            <a:r>
              <a:rPr lang="es-MX" sz="3600" dirty="0" err="1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Sarai</a:t>
            </a:r>
            <a:endParaRPr lang="es-MX" sz="3600" dirty="0" smtClean="0">
              <a:ln w="28575">
                <a:solidFill>
                  <a:sysClr val="windowText" lastClr="00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Gill Sans Ultra Bold Condensed" pitchFamily="34" charset="0"/>
            </a:endParaRP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Génesis 16.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¿Quién era </a:t>
            </a:r>
            <a:r>
              <a:rPr lang="es-ES" sz="36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Agar</a:t>
            </a:r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Ana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1 Samuel 1:1-20.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¿Cuál mujer oró para tener un  hijo y luego le devolvió el hijo a Dios para que fuese un sacerdote?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En silo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1 Samuel 1:1-11.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¿En qué lugar oró Ana para que el Señor le concediera un hijo?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Ungió a Jesús con un perfume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Juan 12:3.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¿Qué hizo durante una cena María la hermana de Lázaro seis días antes de la pascua? 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3600" dirty="0">
              <a:solidFill>
                <a:srgbClr val="0070C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rgbClr val="FF0000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rgbClr val="FF0000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78619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El niño salto de alegría, en el vientre de Elizabeth</a:t>
            </a:r>
          </a:p>
          <a:p>
            <a:pPr algn="ctr"/>
            <a:r>
              <a:rPr lang="es-MX" sz="3600" dirty="0" smtClean="0">
                <a:ln w="28575">
                  <a:solidFill>
                    <a:sysClr val="windowText" lastClr="000000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Gill Sans Ultra Bold Condensed" pitchFamily="34" charset="0"/>
              </a:rPr>
              <a:t>Lucas 1:43, 44.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Cuando María fue a visitar a Elizabeth, ¿qué cosa rara pasó?</a:t>
            </a:r>
            <a:endParaRPr lang="es-ES" sz="3600" dirty="0" smtClean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1236</Words>
  <Application>Microsoft Office PowerPoint</Application>
  <PresentationFormat>Presentación en pantalla (4:3)</PresentationFormat>
  <Paragraphs>245</Paragraphs>
  <Slides>35</Slides>
  <Notes>35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pedro</cp:lastModifiedBy>
  <cp:revision>10</cp:revision>
  <dcterms:created xsi:type="dcterms:W3CDTF">2009-04-07T15:55:03Z</dcterms:created>
  <dcterms:modified xsi:type="dcterms:W3CDTF">2009-04-07T17:26:14Z</dcterms:modified>
</cp:coreProperties>
</file>